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游ゴシック"/>
      </a:defRPr>
    </a:lvl1pPr>
    <a:lvl2pPr indent="228600" latinLnBrk="0">
      <a:defRPr sz="1200">
        <a:latin typeface="+mn-lt"/>
        <a:ea typeface="+mn-ea"/>
        <a:cs typeface="+mn-cs"/>
        <a:sym typeface="游ゴシック"/>
      </a:defRPr>
    </a:lvl2pPr>
    <a:lvl3pPr indent="457200" latinLnBrk="0">
      <a:defRPr sz="1200">
        <a:latin typeface="+mn-lt"/>
        <a:ea typeface="+mn-ea"/>
        <a:cs typeface="+mn-cs"/>
        <a:sym typeface="游ゴシック"/>
      </a:defRPr>
    </a:lvl3pPr>
    <a:lvl4pPr indent="685800" latinLnBrk="0">
      <a:defRPr sz="1200">
        <a:latin typeface="+mn-lt"/>
        <a:ea typeface="+mn-ea"/>
        <a:cs typeface="+mn-cs"/>
        <a:sym typeface="游ゴシック"/>
      </a:defRPr>
    </a:lvl4pPr>
    <a:lvl5pPr indent="914400" latinLnBrk="0">
      <a:defRPr sz="1200">
        <a:latin typeface="+mn-lt"/>
        <a:ea typeface="+mn-ea"/>
        <a:cs typeface="+mn-cs"/>
        <a:sym typeface="游ゴシック"/>
      </a:defRPr>
    </a:lvl5pPr>
    <a:lvl6pPr indent="1143000" latinLnBrk="0">
      <a:defRPr sz="1200">
        <a:latin typeface="+mn-lt"/>
        <a:ea typeface="+mn-ea"/>
        <a:cs typeface="+mn-cs"/>
        <a:sym typeface="游ゴシック"/>
      </a:defRPr>
    </a:lvl6pPr>
    <a:lvl7pPr indent="1371600" latinLnBrk="0">
      <a:defRPr sz="1200">
        <a:latin typeface="+mn-lt"/>
        <a:ea typeface="+mn-ea"/>
        <a:cs typeface="+mn-cs"/>
        <a:sym typeface="游ゴシック"/>
      </a:defRPr>
    </a:lvl7pPr>
    <a:lvl8pPr indent="1600200" latinLnBrk="0">
      <a:defRPr sz="1200">
        <a:latin typeface="+mn-lt"/>
        <a:ea typeface="+mn-ea"/>
        <a:cs typeface="+mn-cs"/>
        <a:sym typeface="游ゴシック"/>
      </a:defRPr>
    </a:lvl8pPr>
    <a:lvl9pPr indent="1828800" latinLnBrk="0">
      <a:defRPr sz="1200">
        <a:latin typeface="+mn-lt"/>
        <a:ea typeface="+mn-ea"/>
        <a:cs typeface="+mn-cs"/>
        <a:sym typeface="游ゴシック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/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12" name="本文レベル1…"/>
          <p:cNvSpPr txBox="1"/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21" name="本文レベル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/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30" name="本文レベル1…"/>
          <p:cNvSpPr txBox="1"/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39" name="本文レベル1…"/>
          <p:cNvSpPr txBox="1"/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/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48" name="本文レベル1…"/>
          <p:cNvSpPr txBox="1"/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29149" y="1681163"/>
            <a:ext cx="3887393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58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タイトルテキスト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73" name="本文レベル1…"/>
          <p:cNvSpPr txBox="1"/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タイトルテキスト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本文レベル1…"/>
          <p:cNvSpPr txBox="1"/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/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タイトルテキスト</a:t>
            </a:r>
          </a:p>
        </p:txBody>
      </p:sp>
      <p:sp>
        <p:nvSpPr>
          <p:cNvPr id="3" name="本文レベル1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/>
          <p:nvPr>
            <p:ph type="sldNum" sz="quarter" idx="2"/>
          </p:nvPr>
        </p:nvSpPr>
        <p:spPr>
          <a:xfrm>
            <a:off x="825672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Rectangle 2"/>
          <p:cNvGrpSpPr/>
          <p:nvPr/>
        </p:nvGrpSpPr>
        <p:grpSpPr>
          <a:xfrm>
            <a:off x="1014982" y="1226392"/>
            <a:ext cx="6933095" cy="1837060"/>
            <a:chOff x="0" y="0"/>
            <a:chExt cx="6933093" cy="1837059"/>
          </a:xfrm>
        </p:grpSpPr>
        <p:sp>
          <p:nvSpPr>
            <p:cNvPr id="94" name="四角形"/>
            <p:cNvSpPr/>
            <p:nvPr/>
          </p:nvSpPr>
          <p:spPr>
            <a:xfrm>
              <a:off x="-1" y="0"/>
              <a:ext cx="6933095" cy="1837060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lnSpc>
                  <a:spcPct val="81000"/>
                </a:lnSpc>
                <a:defRPr cap="all" sz="36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95" name="日本褥瘡学会 関東甲信越地方会  COI（利益相反）開示   発表者名 : 〇褥瘡太郎、千葉花子、・・・ （〇発表責任者）"/>
            <p:cNvSpPr txBox="1"/>
            <p:nvPr/>
          </p:nvSpPr>
          <p:spPr>
            <a:xfrm>
              <a:off x="39052" y="4762"/>
              <a:ext cx="6854989" cy="18275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90" tIns="34290" rIns="34290" bIns="34290" numCol="1" anchor="ctr">
              <a:normAutofit fontScale="100000" lnSpcReduction="0"/>
            </a:bodyPr>
            <a:lstStyle/>
            <a:p>
              <a:pPr algn="ctr" defTabSz="713231">
                <a:lnSpc>
                  <a:spcPct val="81000"/>
                </a:lnSpc>
                <a:defRPr b="1" cap="all" sz="2262">
                  <a:latin typeface="HG丸ｺﾞｼｯｸM-PRO"/>
                  <a:ea typeface="HG丸ｺﾞｼｯｸM-PRO"/>
                  <a:cs typeface="HG丸ｺﾞｼｯｸM-PRO"/>
                  <a:sym typeface="HG丸ｺﾞｼｯｸM-PRO"/>
                </a:defRPr>
              </a:pPr>
              <a:r>
                <a:t>日本褥瘡学会　関東甲信越地方会　</a:t>
              </a:r>
              <a:br/>
              <a:r>
                <a:t>COI</a:t>
              </a:r>
              <a:r>
                <a:t>（利益相反）開示　</a:t>
              </a:r>
              <a:br/>
              <a:br/>
              <a:r>
                <a:rPr b="0" sz="1950"/>
                <a:t>発表者名 </a:t>
              </a:r>
              <a:r>
                <a:rPr b="0" sz="1950"/>
                <a:t>: </a:t>
              </a:r>
              <a:r>
                <a:rPr b="0" sz="1950"/>
                <a:t>〇褥瘡太郎、千葉花子、・・・　（〇発表責任者）</a:t>
              </a:r>
            </a:p>
          </p:txBody>
        </p:sp>
      </p:grpSp>
      <p:sp>
        <p:nvSpPr>
          <p:cNvPr id="97" name="テキスト ボックス 5"/>
          <p:cNvSpPr txBox="1"/>
          <p:nvPr/>
        </p:nvSpPr>
        <p:spPr>
          <a:xfrm>
            <a:off x="1216151" y="4212795"/>
            <a:ext cx="7196330" cy="970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80000"/>
              </a:lnSpc>
              <a:defRPr b="1" sz="2800">
                <a:solidFill>
                  <a:srgbClr val="FFFFFF"/>
                </a:solidFill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t>　</a:t>
            </a:r>
            <a:r>
              <a:rPr>
                <a:solidFill>
                  <a:srgbClr val="000000"/>
                </a:solidFill>
              </a:rPr>
              <a:t>演題発表に関連し、開示すべき</a:t>
            </a:r>
            <a:r>
              <a:rPr>
                <a:solidFill>
                  <a:srgbClr val="000000"/>
                </a:solidFill>
              </a:rPr>
              <a:t>COI</a:t>
            </a:r>
            <a:r>
              <a:rPr>
                <a:solidFill>
                  <a:srgbClr val="000000"/>
                </a:solidFill>
              </a:rPr>
              <a:t>関係にある企業などはありません。</a:t>
            </a:r>
          </a:p>
        </p:txBody>
      </p:sp>
      <p:grpSp>
        <p:nvGrpSpPr>
          <p:cNvPr id="100" name="正方形/長方形 7"/>
          <p:cNvGrpSpPr/>
          <p:nvPr/>
        </p:nvGrpSpPr>
        <p:grpSpPr>
          <a:xfrm>
            <a:off x="4481529" y="3429000"/>
            <a:ext cx="3712191" cy="418248"/>
            <a:chOff x="0" y="0"/>
            <a:chExt cx="3712190" cy="418247"/>
          </a:xfrm>
        </p:grpSpPr>
        <p:sp>
          <p:nvSpPr>
            <p:cNvPr id="98" name="四角形"/>
            <p:cNvSpPr/>
            <p:nvPr/>
          </p:nvSpPr>
          <p:spPr>
            <a:xfrm>
              <a:off x="-1" y="0"/>
              <a:ext cx="3712192" cy="418248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99" name="↑発表者全員の氏名を記載する"/>
            <p:cNvSpPr txBox="1"/>
            <p:nvPr/>
          </p:nvSpPr>
          <p:spPr>
            <a:xfrm>
              <a:off x="60007" y="30054"/>
              <a:ext cx="3592176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>
                  <a:solidFill>
                    <a:srgbClr val="FF0000"/>
                  </a:solidFill>
                  <a:latin typeface="HG丸ｺﾞｼｯｸM-PRO"/>
                  <a:ea typeface="HG丸ｺﾞｼｯｸM-PRO"/>
                  <a:cs typeface="HG丸ｺﾞｼｯｸM-PRO"/>
                  <a:sym typeface="HG丸ｺﾞｼｯｸM-PRO"/>
                </a:defRPr>
              </a:pPr>
              <a:r>
                <a:t>↑</a:t>
              </a:r>
              <a:r>
                <a:t>発表者全員の氏名を記載する</a:t>
              </a:r>
            </a:p>
          </p:txBody>
        </p:sp>
      </p:grpSp>
      <p:sp>
        <p:nvSpPr>
          <p:cNvPr id="101" name="テキスト ボックス 5"/>
          <p:cNvSpPr txBox="1"/>
          <p:nvPr/>
        </p:nvSpPr>
        <p:spPr>
          <a:xfrm>
            <a:off x="285433" y="106362"/>
            <a:ext cx="3006407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t>COI</a:t>
            </a:r>
            <a:r>
              <a:t>開示なしの場合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